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  <p:sldId id="264" r:id="rId8"/>
    <p:sldId id="265" r:id="rId9"/>
    <p:sldId id="263" r:id="rId10"/>
    <p:sldId id="262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B934-3B25-457F-A5D9-15DA4E4D7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222F3-C9C9-49A3-8303-C5D539395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6C955-3AE3-43FA-A082-5B027587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DEC90-96FA-4780-9DF5-9CA6569D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22420-42DC-4B01-B26D-A8E57DA9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6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E886-9BF3-481F-8012-1E1B2012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90306-8D14-4CDC-9558-68B1062F7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39F5C-5FEA-42C5-9437-5F821A4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811EC-769B-4960-A89E-2BEB66983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C81BD-02BC-4E71-9151-11376D2A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61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C4AF8-ED91-4CF8-B2DC-0FD06BB55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94D493-5AF6-4ECC-860A-6E0CC4551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C4335-BE58-4389-A3DD-9E44739D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53317-514C-49EE-90AE-B092DEE3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149D3-8E9A-4833-8810-BA89CDB3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2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9EF5-40FE-4237-A78E-33FEC65A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EB9F-7D9B-42A9-B79F-59E398506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9FEA7-CC16-4EBF-BC75-8122A107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68BC4-70BA-4E0E-BD21-D205A534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D2EDF-EE3B-4BC1-8A04-8BC1A3BE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5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4AAB-93DC-44F0-941D-35D4923C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AAD3-20A4-4436-A075-06BE0FA20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9B5E6-AA61-4B57-BCA9-CAAF668E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BC03-8EAA-4639-B81D-B023EB68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8F2FD-0367-43F0-92A0-82F0B54A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6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F6962-D9AE-431E-817A-F0FCEABB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CC505-ECC6-4B16-9961-DD354CBF7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B2091-2C29-4973-AA4A-4071A37A3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84B85-47AB-41D8-904D-B567E1F8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E960-FAF4-4EF6-837E-76011E76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D689C-59BB-41E1-8E82-6B4355C9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4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F357-AF80-44D7-A071-E6355156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8753-9340-4505-9DCA-65EE5C5F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F57C9-E96A-4255-8913-CAA925FEB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EA254-547B-4CB6-ABF0-E5D3F8EEC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13F18-5971-4BF5-9338-CDC26249F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B54D1-EBC1-4ED1-871E-FEBA7380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2220B-6FBB-4657-B423-1A04D2D2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88941-DB71-4700-BC67-62CEDE66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6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36C-D7AE-46EA-AD01-0E10DB7B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EA1AC-7C63-458A-A8D1-9E25ABAA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B3CFE-F448-4316-AE66-FE1DBFCF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45866-6E33-4B95-A026-E851496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2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9A0D7-B75A-4369-B44F-A81DDBF2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647E1-CD92-4356-8B49-3FFD9C70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55089-10B9-4FA5-AD19-4F0B00DD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7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44EF-06B5-41C9-8614-7D053AA1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DF1CA-E3CF-45E2-B88B-B9A1AF526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196E6-2AE7-4D1B-9065-A84D910DB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D7643-D61C-4878-B481-67BD87C2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7CEB2-7D5C-4964-BFEE-5BD8B528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0070C-AEE0-4C01-BCA3-6F9DDF29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0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C61E-0DF6-4C3C-B3E0-D5A545B9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E540B-DB2C-470A-9B3E-A2CF6BF6A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FDF12-8BC2-48C5-A4E4-9D197922B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6D206-B7D8-4C82-9E84-7DCF423C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B5E1-C8B6-4F84-8931-828ABBE5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1280A-FE68-42C8-B7CA-E0063FD1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67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EF0BE-270F-4161-91BA-CC6B21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A17EF-20A4-43F0-BEF4-7C101ABC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68215-3B96-481D-9B70-BB6BDF339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1BFD-191C-4B31-8F69-FF1C6515735B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7816D-28B3-4A82-BC00-7FBC6F8E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B21E6-821B-4811-8824-77DC7F585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DB6F9-F385-494F-863D-782ED9E36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8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dixon@bridport-tc.gov.uk" TargetMode="External"/><Relationship Id="rId2" Type="http://schemas.openxmlformats.org/officeDocument/2006/relationships/hyperlink" Target="https://www.smartsurvey.co.uk/s/QHHLN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767FA-A50C-4D5D-9071-3AE4E743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22521" r="5996"/>
          <a:stretch/>
        </p:blipFill>
        <p:spPr>
          <a:xfrm>
            <a:off x="-197227" y="0"/>
            <a:ext cx="12586453" cy="70002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F2D20-8120-424F-93D5-AD060531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GB" sz="6600" dirty="0"/>
              <a:t>Multi Wheel </a:t>
            </a:r>
            <a:r>
              <a:rPr lang="en-GB" sz="6600" dirty="0" err="1"/>
              <a:t>SkatePark</a:t>
            </a:r>
            <a:r>
              <a:rPr lang="en-GB" sz="6600" dirty="0"/>
              <a:t> Proposal – Plottingham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4ED86-CDB1-4C64-807A-74BC0F646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GB" dirty="0"/>
              <a:t>Public Consultation - Spring 2022</a:t>
            </a:r>
          </a:p>
        </p:txBody>
      </p:sp>
    </p:spTree>
    <p:extLst>
      <p:ext uri="{BB962C8B-B14F-4D97-AF65-F5344CB8AC3E}">
        <p14:creationId xmlns:p14="http://schemas.microsoft.com/office/powerpoint/2010/main" val="275452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C8235-D906-438E-B26F-C9416729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Multi Wheel Skatepark PROPOSAL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6610-4E25-4093-B210-EF7CB3141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911799" cy="46199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We want to hear your views about the multi wheel skatepark proposal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 to the online questionnaire at:</a:t>
            </a:r>
          </a:p>
          <a:p>
            <a:pPr marL="0" indent="0">
              <a:buNone/>
            </a:pPr>
            <a:r>
              <a:rPr lang="en-GB" sz="2200" dirty="0">
                <a:hlinkClick r:id="rId2"/>
              </a:rPr>
              <a:t>https://www.smartsurvey.co.uk/s/QHHLN0/</a:t>
            </a:r>
            <a:endParaRPr lang="en-GB" sz="2200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And submit your comments by </a:t>
            </a:r>
          </a:p>
          <a:p>
            <a:pPr marL="0" indent="0">
              <a:buNone/>
            </a:pPr>
            <a:r>
              <a:rPr lang="en-GB"/>
              <a:t>May 13 </a:t>
            </a:r>
            <a:r>
              <a:rPr lang="en-GB" dirty="0"/>
              <a:t>2022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Or email: </a:t>
            </a:r>
            <a:r>
              <a:rPr lang="en-GB" sz="2400" dirty="0">
                <a:hlinkClick r:id="rId3"/>
              </a:rPr>
              <a:t>david.dixon@bridport-tc.gov.uk</a:t>
            </a:r>
            <a:endParaRPr lang="en-GB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0DAA1B0-949D-4BD1-BB8A-446F5AE3E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41" y="5327092"/>
            <a:ext cx="952740" cy="14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C8235-D906-438E-B26F-C9416729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Multi Wheel Skatepark PROPOSAL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6610-4E25-4093-B210-EF7CB3141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popular skatepark at Plottingham Field is in need of an upgrade</a:t>
            </a:r>
          </a:p>
          <a:p>
            <a:r>
              <a:rPr lang="en-GB" dirty="0"/>
              <a:t> Bridport Town Council has been working with skatepark designers Maverick and young people to develop an exciting new proposal for a multi wheel skatepark</a:t>
            </a:r>
          </a:p>
          <a:p>
            <a:r>
              <a:rPr lang="en-GB" dirty="0"/>
              <a:t>This public consultation seeks your views on the proposed multi wheel skatepark ahead of an application for planning permission </a:t>
            </a:r>
          </a:p>
        </p:txBody>
      </p:sp>
    </p:spTree>
    <p:extLst>
      <p:ext uri="{BB962C8B-B14F-4D97-AF65-F5344CB8AC3E}">
        <p14:creationId xmlns:p14="http://schemas.microsoft.com/office/powerpoint/2010/main" val="176355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FB61B-A5C4-4989-9EE8-6B2DC12E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B9138D-FA28-41B8-AFD5-DB7A28D9D4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107255"/>
              </p:ext>
            </p:extLst>
          </p:nvPr>
        </p:nvGraphicFramePr>
        <p:xfrm>
          <a:off x="-8" y="-1"/>
          <a:ext cx="12191999" cy="70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7562785" imgH="5346331" progId="AcroExch.Document.DC">
                  <p:embed/>
                </p:oleObj>
              </mc:Choice>
              <mc:Fallback>
                <p:oleObj name="Acrobat Document" r:id="rId3" imgW="7562785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" y="-1"/>
                        <a:ext cx="12191999" cy="703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47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977D-FB69-4242-B939-D66C2682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7116-D271-4DE2-A110-EBC7E4166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9AE3A7-43FE-4B37-B489-6349B553B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498990"/>
              </p:ext>
            </p:extLst>
          </p:nvPr>
        </p:nvGraphicFramePr>
        <p:xfrm>
          <a:off x="0" y="0"/>
          <a:ext cx="12072938" cy="675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15138053" imgH="10693077" progId="AcroExch.Document.DC">
                  <p:embed/>
                </p:oleObj>
              </mc:Choice>
              <mc:Fallback>
                <p:oleObj name="Acrobat Document" r:id="rId3" imgW="15138053" imgH="106930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072938" cy="675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152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C8235-D906-438E-B26F-C9416729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Multi Wheel Skatepark PROPOSAL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6610-4E25-4093-B210-EF7CB3141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fontScale="92500"/>
          </a:bodyPr>
          <a:lstStyle/>
          <a:p>
            <a:r>
              <a:rPr lang="en-GB" dirty="0"/>
              <a:t>Consultations with local skaters, BMX and scooter users have informed the multi wheel skatepark design developed by Maverick</a:t>
            </a:r>
          </a:p>
          <a:p>
            <a:endParaRPr lang="en-GB" dirty="0"/>
          </a:p>
          <a:p>
            <a:r>
              <a:rPr lang="en-GB" dirty="0"/>
              <a:t>The ambition is to provide </a:t>
            </a:r>
            <a:r>
              <a:rPr lang="en-GB" dirty="0">
                <a:solidFill>
                  <a:srgbClr val="3F3F42"/>
                </a:solidFill>
                <a:latin typeface="ReithSans"/>
              </a:rPr>
              <a:t>young people with a contemporary facility that will support active and healthy outdoor activity for </a:t>
            </a:r>
            <a:r>
              <a:rPr lang="en-GB" dirty="0"/>
              <a:t>all abilities in the Bridport Area</a:t>
            </a:r>
          </a:p>
        </p:txBody>
      </p:sp>
    </p:spTree>
    <p:extLst>
      <p:ext uri="{BB962C8B-B14F-4D97-AF65-F5344CB8AC3E}">
        <p14:creationId xmlns:p14="http://schemas.microsoft.com/office/powerpoint/2010/main" val="212181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9D697C-004A-4F80-9303-C8A06C18D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81370"/>
              </p:ext>
            </p:extLst>
          </p:nvPr>
        </p:nvGraphicFramePr>
        <p:xfrm>
          <a:off x="-257175" y="-133644"/>
          <a:ext cx="9915525" cy="704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3" imgW="15138053" imgH="10693077" progId="AcroExch.Document.DC">
                  <p:embed/>
                </p:oleObj>
              </mc:Choice>
              <mc:Fallback>
                <p:oleObj name="Acrobat Document" r:id="rId3" imgW="15138053" imgH="106930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7175" y="-133644"/>
                        <a:ext cx="9915525" cy="7041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21E686-D557-43C3-980B-25F276C559EC}"/>
              </a:ext>
            </a:extLst>
          </p:cNvPr>
          <p:cNvSpPr/>
          <p:nvPr/>
        </p:nvSpPr>
        <p:spPr>
          <a:xfrm>
            <a:off x="9544050" y="14287"/>
            <a:ext cx="264795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F792D46-8612-4515-BAE1-E6B68FE18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467564"/>
              </p:ext>
            </p:extLst>
          </p:nvPr>
        </p:nvGraphicFramePr>
        <p:xfrm>
          <a:off x="0" y="60150"/>
          <a:ext cx="9615487" cy="679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Acrobat Document" r:id="rId3" imgW="7562785" imgH="5346331" progId="AcroExch.Document.DC">
                  <p:embed/>
                </p:oleObj>
              </mc:Choice>
              <mc:Fallback>
                <p:oleObj name="Acrobat Document" r:id="rId3" imgW="7562785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0150"/>
                        <a:ext cx="9615487" cy="679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3A3A033-9586-499A-813A-1037AFA5B37C}"/>
              </a:ext>
            </a:extLst>
          </p:cNvPr>
          <p:cNvSpPr/>
          <p:nvPr/>
        </p:nvSpPr>
        <p:spPr>
          <a:xfrm>
            <a:off x="9615487" y="0"/>
            <a:ext cx="257651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47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4B1883A-DEA8-4DF9-B3A9-AC8E96267B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069541"/>
              </p:ext>
            </p:extLst>
          </p:nvPr>
        </p:nvGraphicFramePr>
        <p:xfrm>
          <a:off x="0" y="-1"/>
          <a:ext cx="9672638" cy="6838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3" imgW="7562785" imgH="5346331" progId="AcroExch.Document.DC">
                  <p:embed/>
                </p:oleObj>
              </mc:Choice>
              <mc:Fallback>
                <p:oleObj name="Acrobat Document" r:id="rId3" imgW="7562785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672638" cy="6838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7B1C7EB-AE1F-43D4-938D-04C995FB3522}"/>
              </a:ext>
            </a:extLst>
          </p:cNvPr>
          <p:cNvSpPr/>
          <p:nvPr/>
        </p:nvSpPr>
        <p:spPr>
          <a:xfrm>
            <a:off x="9672638" y="19746"/>
            <a:ext cx="2519362" cy="68185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9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434237A-6C13-4E8C-BA85-604C6DB54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r="25963" b="11329"/>
          <a:stretch/>
        </p:blipFill>
        <p:spPr>
          <a:xfrm>
            <a:off x="125317" y="447676"/>
            <a:ext cx="6616454" cy="4210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0129F-A77E-49C1-BF90-E9552B4E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87" y="76279"/>
            <a:ext cx="5573467" cy="3352722"/>
          </a:xfrm>
          <a:prstGeom prst="rect">
            <a:avLst/>
          </a:prstGeom>
        </p:spPr>
      </p:pic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C30BC696-657B-46B4-9022-2ADB3947D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01" y="3429000"/>
            <a:ext cx="6559376" cy="35268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3BA6FE-CD70-4337-8608-F034836A7D92}"/>
              </a:ext>
            </a:extLst>
          </p:cNvPr>
          <p:cNvSpPr/>
          <p:nvPr/>
        </p:nvSpPr>
        <p:spPr>
          <a:xfrm>
            <a:off x="300038" y="4857750"/>
            <a:ext cx="5795962" cy="13430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8FF98-7672-4A57-A3CB-EC322D67D055}"/>
              </a:ext>
            </a:extLst>
          </p:cNvPr>
          <p:cNvSpPr txBox="1"/>
          <p:nvPr/>
        </p:nvSpPr>
        <p:spPr>
          <a:xfrm>
            <a:off x="728663" y="5157788"/>
            <a:ext cx="487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Survey findings to date</a:t>
            </a:r>
          </a:p>
        </p:txBody>
      </p:sp>
    </p:spTree>
    <p:extLst>
      <p:ext uri="{BB962C8B-B14F-4D97-AF65-F5344CB8AC3E}">
        <p14:creationId xmlns:p14="http://schemas.microsoft.com/office/powerpoint/2010/main" val="417520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182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ReithSans</vt:lpstr>
      <vt:lpstr>Office Theme</vt:lpstr>
      <vt:lpstr>Acrobat Document</vt:lpstr>
      <vt:lpstr>Multi Wheel SkatePark Proposal – Plottingham Field</vt:lpstr>
      <vt:lpstr>Multi Wheel Skatepark PROPOSAL</vt:lpstr>
      <vt:lpstr>PowerPoint Presentation</vt:lpstr>
      <vt:lpstr>PowerPoint Presentation</vt:lpstr>
      <vt:lpstr>Multi Wheel Skatepark PROPOSAL</vt:lpstr>
      <vt:lpstr>PowerPoint Presentation</vt:lpstr>
      <vt:lpstr>PowerPoint Presentation</vt:lpstr>
      <vt:lpstr>PowerPoint Presentation</vt:lpstr>
      <vt:lpstr>PowerPoint Presentation</vt:lpstr>
      <vt:lpstr>Multi Wheel Skatepark PROPOSAL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 Wheel SkatePark Proposal</dc:title>
  <dc:creator>David Dixon (Bridport TC)</dc:creator>
  <cp:lastModifiedBy>David Dixon (Bridport TC)</cp:lastModifiedBy>
  <cp:revision>17</cp:revision>
  <cp:lastPrinted>2022-02-08T11:15:13Z</cp:lastPrinted>
  <dcterms:created xsi:type="dcterms:W3CDTF">2022-02-07T12:15:48Z</dcterms:created>
  <dcterms:modified xsi:type="dcterms:W3CDTF">2022-03-28T10:07:12Z</dcterms:modified>
</cp:coreProperties>
</file>